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10"/>
  </p:notesMasterIdLst>
  <p:handoutMasterIdLst>
    <p:handoutMasterId r:id="rId11"/>
  </p:handoutMasterIdLst>
  <p:sldIdLst>
    <p:sldId id="280" r:id="rId2"/>
    <p:sldId id="269" r:id="rId3"/>
    <p:sldId id="270" r:id="rId4"/>
    <p:sldId id="271" r:id="rId5"/>
    <p:sldId id="272" r:id="rId6"/>
    <p:sldId id="273" r:id="rId7"/>
    <p:sldId id="274" r:id="rId8"/>
    <p:sldId id="275" r:id="rId9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504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5B930D0-A1F1-4271-9984-EF7C53CB1E0C}" type="datetime1">
              <a:rPr lang="ko-KR" altLang="en-US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2020-04-16</a:t>
            </a:fld>
            <a:endParaRPr lang="ko-KR" altLang="en-US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80BE5A-9D85-4716-9443-9D9E66ACB5E5}" type="slidenum">
              <a:rPr lang="en-US" altLang="ko-KR" smtClean="0">
                <a:latin typeface="Malgun Gothic" panose="020B0503020000020004" pitchFamily="34" charset="-127"/>
                <a:ea typeface="Malgun Gothic" panose="020B0503020000020004" pitchFamily="34" charset="-127"/>
              </a:rPr>
              <a:t>‹#›</a:t>
            </a:fld>
            <a:endParaRPr lang="ko-KR" altLang="en-US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87826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D5476DFA-E093-417D-819F-35657A035576}" type="datetime1">
              <a:rPr lang="ko-KR" altLang="en-US" noProof="0" smtClean="0"/>
              <a:t>2020-04-16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F1E05635-4EFD-4447-A451-86C57984FA89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2066023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34" charset="-127"/>
        <a:ea typeface="Malgun Gothic" panose="020B0503020000020004" pitchFamily="34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05635-4EFD-4447-A451-86C57984FA89}" type="slidenum">
              <a:rPr lang="en-US" altLang="ko-KR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660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05635-4EFD-4447-A451-86C57984FA89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9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05635-4EFD-4447-A451-86C57984FA89}" type="slidenum">
              <a:rPr lang="en-US" altLang="ko-KR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582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05635-4EFD-4447-A451-86C57984FA89}" type="slidenum">
              <a:rPr lang="en-US" altLang="ko-KR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694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05635-4EFD-4447-A451-86C57984FA89}" type="slidenum">
              <a:rPr lang="en-US" altLang="ko-KR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464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05635-4EFD-4447-A451-86C57984FA89}" type="slidenum">
              <a:rPr lang="en-US" altLang="ko-KR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151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05635-4EFD-4447-A451-86C57984FA89}" type="slidenum">
              <a:rPr lang="en-US" altLang="ko-KR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48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05635-4EFD-4447-A451-86C57984FA89}" type="slidenum">
              <a:rPr lang="en-US" altLang="ko-KR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910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 useBgFill="1">
        <p:nvSpPr>
          <p:cNvPr id="13" name="모서리가 둥근 직사각형 12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" name="직사각형 6"/>
          <p:cNvSpPr/>
          <p:nvPr/>
        </p:nvSpPr>
        <p:spPr bwMode="grayWhite">
          <a:xfrm>
            <a:off x="83909" y="1449304"/>
            <a:ext cx="12028716" cy="152734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3909" y="1396720"/>
            <a:ext cx="12028716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83909" y="2976649"/>
            <a:ext cx="12028716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609600" y="1505931"/>
            <a:ext cx="10972800" cy="1470025"/>
          </a:xfrm>
        </p:spPr>
        <p:txBody>
          <a:bodyPr rtlCol="0" anchor="ctr"/>
          <a:lstStyle>
            <a:lvl1pPr algn="ctr">
              <a:def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1727200" y="3200400"/>
            <a:ext cx="8534400" cy="1600200"/>
          </a:xfrm>
        </p:spPr>
        <p:txBody>
          <a:bodyPr rtlCol="0"/>
          <a:lstStyle>
            <a:lvl1pPr marL="0" indent="0" algn="ctr">
              <a:buNone/>
              <a:defRPr sz="2600">
                <a:solidFill>
                  <a:schemeClr val="tx2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kumimoji="0" lang="ko-KR" altLang="en-US" noProof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solidFill>
            <a:schemeClr val="accent1">
              <a:lumMod val="75000"/>
            </a:schemeClr>
          </a:solidFill>
        </p:spPr>
        <p:txBody>
          <a:bodyPr lIns="0" tIns="0" rIns="0" bIns="0" rtlCol="0">
            <a:noAutofit/>
          </a:bodyPr>
          <a:lstStyle>
            <a:lvl1pPr>
              <a:defRPr sz="1400">
                <a:solidFill>
                  <a:srgbClr val="FFFFFF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543D9BF0-CFC2-4482-AFBA-219C51C4D979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0069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 eaLnBrk="1" latinLnBrk="0" hangingPunct="1"/>
            <a:r>
              <a:rPr lang="ko-KR" altLang="en-US" noProof="0"/>
              <a:t>둘째 수준</a:t>
            </a:r>
          </a:p>
          <a:p>
            <a:pPr lvl="2" rtl="0" eaLnBrk="1" latinLnBrk="0" hangingPunct="1"/>
            <a:r>
              <a:rPr lang="ko-KR" altLang="en-US" noProof="0"/>
              <a:t>셋째 수준</a:t>
            </a:r>
          </a:p>
          <a:p>
            <a:pPr lvl="3" rtl="0" eaLnBrk="1" latinLnBrk="0" hangingPunct="1"/>
            <a:r>
              <a:rPr lang="ko-KR" altLang="en-US" noProof="0"/>
              <a:t>넷째 수준</a:t>
            </a:r>
          </a:p>
          <a:p>
            <a:pPr lvl="4" rtl="0" eaLnBrk="1" latinLnBrk="0" hangingPunct="1"/>
            <a:r>
              <a:rPr lang="ko-KR" altLang="en-US" noProof="0"/>
              <a:t>다섯째 수준</a:t>
            </a:r>
            <a:endParaRPr kumimoji="0"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AE52274B-09B6-4631-8E10-310F7F0EE774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20773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682240" cy="5851525"/>
          </a:xfrm>
        </p:spPr>
        <p:txBody>
          <a:bodyPr vert="eaVert"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1219200" y="274641"/>
            <a:ext cx="7416800" cy="5851525"/>
          </a:xfrm>
        </p:spPr>
        <p:txBody>
          <a:bodyPr vert="eaVert"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 eaLnBrk="1" latinLnBrk="0" hangingPunct="1"/>
            <a:r>
              <a:rPr lang="ko-KR" altLang="en-US" noProof="0"/>
              <a:t>둘째 수준</a:t>
            </a:r>
          </a:p>
          <a:p>
            <a:pPr lvl="2" rtl="0" eaLnBrk="1" latinLnBrk="0" hangingPunct="1"/>
            <a:r>
              <a:rPr lang="ko-KR" altLang="en-US" noProof="0"/>
              <a:t>셋째 수준</a:t>
            </a:r>
          </a:p>
          <a:p>
            <a:pPr lvl="3" rtl="0" eaLnBrk="1" latinLnBrk="0" hangingPunct="1"/>
            <a:r>
              <a:rPr lang="ko-KR" altLang="en-US" noProof="0"/>
              <a:t>넷째 수준</a:t>
            </a:r>
          </a:p>
          <a:p>
            <a:pPr lvl="4" rtl="0" eaLnBrk="1" latinLnBrk="0" hangingPunct="1"/>
            <a:r>
              <a:rPr lang="ko-KR" altLang="en-US" noProof="0"/>
              <a:t>다섯째 수준</a:t>
            </a:r>
            <a:endParaRPr kumimoji="0"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2B1BADCC-C400-4DEB-9F17-ED987A566A64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92358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 hasCustomPrompt="1"/>
          </p:nvPr>
        </p:nvSpPr>
        <p:spPr>
          <a:xfrm>
            <a:off x="1219200" y="1447800"/>
            <a:ext cx="10363200" cy="4572000"/>
          </a:xfrm>
        </p:spPr>
        <p:txBody>
          <a:bodyPr vert="horz"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 eaLnBrk="1" latinLnBrk="0" hangingPunct="1"/>
            <a:r>
              <a:rPr lang="ko-KR" altLang="en-US" noProof="0"/>
              <a:t>둘째 수준</a:t>
            </a:r>
          </a:p>
          <a:p>
            <a:pPr lvl="2" rtl="0" eaLnBrk="1" latinLnBrk="0" hangingPunct="1"/>
            <a:r>
              <a:rPr lang="ko-KR" altLang="en-US" noProof="0"/>
              <a:t>셋째 수준</a:t>
            </a:r>
          </a:p>
          <a:p>
            <a:pPr lvl="3" rtl="0" eaLnBrk="1" latinLnBrk="0" hangingPunct="1"/>
            <a:r>
              <a:rPr lang="ko-KR" altLang="en-US" noProof="0"/>
              <a:t>넷째 수준</a:t>
            </a:r>
          </a:p>
          <a:p>
            <a:pPr lvl="4" rtl="0" eaLnBrk="1" latinLnBrk="0" hangingPunct="1"/>
            <a:r>
              <a:rPr lang="ko-KR" altLang="en-US" noProof="0"/>
              <a:t>다섯째 수준</a:t>
            </a:r>
            <a:endParaRPr kumimoji="0"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B7F5DBD9-B233-4CB0-A36F-E4D306115F05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31643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 useBgFill="1">
        <p:nvSpPr>
          <p:cNvPr id="10" name="모서리가 둥근 직사각형 9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" name="직사각형 6"/>
          <p:cNvSpPr/>
          <p:nvPr/>
        </p:nvSpPr>
        <p:spPr>
          <a:xfrm flipV="1">
            <a:off x="92550" y="2376830"/>
            <a:ext cx="12018020" cy="9144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2195" y="2341476"/>
            <a:ext cx="12018375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1075" y="2468880"/>
            <a:ext cx="12019495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952501"/>
            <a:ext cx="10363200" cy="1362075"/>
          </a:xfrm>
        </p:spPr>
        <p:txBody>
          <a:bodyPr rtlCol="0" anchor="b" anchorCtr="0"/>
          <a:lstStyle>
            <a:lvl1pPr algn="l">
              <a:buNone/>
              <a:defRPr sz="4000" b="0" cap="none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963084" y="2547938"/>
            <a:ext cx="10363200" cy="1338262"/>
          </a:xfrm>
        </p:spPr>
        <p:txBody>
          <a:bodyPr rtlCol="0" anchor="t" anchorCtr="0"/>
          <a:lstStyle>
            <a:lvl1pPr marL="0" indent="0">
              <a:buNone/>
              <a:defRPr sz="2400">
                <a:solidFill>
                  <a:schemeClr val="tx2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066800" y="6172200"/>
            <a:ext cx="5334000" cy="457200"/>
          </a:xfrm>
        </p:spPr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383E4EDD-F479-429D-BFFE-70381F84A103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0822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9" name="내용 개체 틀 8"/>
          <p:cNvSpPr>
            <a:spLocks noGrp="1"/>
          </p:cNvSpPr>
          <p:nvPr>
            <p:ph sz="quarter" idx="1" hasCustomPrompt="1"/>
          </p:nvPr>
        </p:nvSpPr>
        <p:spPr>
          <a:xfrm>
            <a:off x="1219200" y="1447800"/>
            <a:ext cx="4998720" cy="4572000"/>
          </a:xfrm>
        </p:spPr>
        <p:txBody>
          <a:bodyPr vert="horz"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 eaLnBrk="1" latinLnBrk="0" hangingPunct="1"/>
            <a:r>
              <a:rPr lang="ko-KR" altLang="en-US" noProof="0"/>
              <a:t>둘째 수준</a:t>
            </a:r>
          </a:p>
          <a:p>
            <a:pPr lvl="2" rtl="0" eaLnBrk="1" latinLnBrk="0" hangingPunct="1"/>
            <a:r>
              <a:rPr lang="ko-KR" altLang="en-US" noProof="0"/>
              <a:t>셋째 수준</a:t>
            </a:r>
          </a:p>
          <a:p>
            <a:pPr lvl="3" rtl="0" eaLnBrk="1" latinLnBrk="0" hangingPunct="1"/>
            <a:r>
              <a:rPr lang="ko-KR" altLang="en-US" noProof="0"/>
              <a:t>넷째 수준</a:t>
            </a:r>
          </a:p>
          <a:p>
            <a:pPr lvl="4" rtl="0" eaLnBrk="1" latinLnBrk="0" hangingPunct="1"/>
            <a:r>
              <a:rPr lang="ko-KR" altLang="en-US" noProof="0"/>
              <a:t>다섯째 수준</a:t>
            </a:r>
            <a:endParaRPr kumimoji="0" lang="ko-KR" altLang="en-US" noProof="0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 hasCustomPrompt="1"/>
          </p:nvPr>
        </p:nvSpPr>
        <p:spPr>
          <a:xfrm>
            <a:off x="6578600" y="1447800"/>
            <a:ext cx="4998720" cy="4572000"/>
          </a:xfrm>
        </p:spPr>
        <p:txBody>
          <a:bodyPr vert="horz"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 eaLnBrk="1" latinLnBrk="0" hangingPunct="1"/>
            <a:r>
              <a:rPr lang="ko-KR" altLang="en-US" noProof="0"/>
              <a:t>둘째 수준</a:t>
            </a:r>
          </a:p>
          <a:p>
            <a:pPr lvl="2" rtl="0" eaLnBrk="1" latinLnBrk="0" hangingPunct="1"/>
            <a:r>
              <a:rPr lang="ko-KR" altLang="en-US" noProof="0"/>
              <a:t>셋째 수준</a:t>
            </a:r>
          </a:p>
          <a:p>
            <a:pPr lvl="3" rtl="0" eaLnBrk="1" latinLnBrk="0" hangingPunct="1"/>
            <a:r>
              <a:rPr lang="ko-KR" altLang="en-US" noProof="0"/>
              <a:t>넷째 수준</a:t>
            </a:r>
          </a:p>
          <a:p>
            <a:pPr lvl="4" rtl="0" eaLnBrk="1" latinLnBrk="0" hangingPunct="1"/>
            <a:r>
              <a:rPr lang="ko-KR" altLang="en-US" noProof="0"/>
              <a:t>다섯째 수준</a:t>
            </a:r>
            <a:endParaRPr kumimoji="0"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52C235F3-D52E-4B5D-AC07-02420CCD25A7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6584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rtlCol="0" anchor="b" anchorCtr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2192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rtlCol="0" anchor="b" anchorCtr="0">
            <a:noAutofit/>
          </a:bodyPr>
          <a:lstStyle>
            <a:lvl1pPr marL="0" indent="0" rtl="0" eaLnBrk="1" latinLnBrk="0" hangingPunct="1">
              <a:buNone/>
              <a:defRPr sz="2400" b="1">
                <a:solidFill>
                  <a:schemeClr val="accent1">
                    <a:lumMod val="7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  <a:endParaRPr lang="ko-KR" altLang="en-US" noProof="0" dirty="0"/>
          </a:p>
        </p:txBody>
      </p:sp>
      <p:sp>
        <p:nvSpPr>
          <p:cNvPr id="11" name="내용 개체 틀 10"/>
          <p:cNvSpPr>
            <a:spLocks noGrp="1"/>
          </p:cNvSpPr>
          <p:nvPr>
            <p:ph sz="half" idx="2" hasCustomPrompt="1"/>
          </p:nvPr>
        </p:nvSpPr>
        <p:spPr>
          <a:xfrm>
            <a:off x="1219200" y="2247900"/>
            <a:ext cx="4978400" cy="3886200"/>
          </a:xfrm>
        </p:spPr>
        <p:txBody>
          <a:bodyPr vert="horz"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 eaLnBrk="1" latinLnBrk="0" hangingPunct="1"/>
            <a:r>
              <a:rPr lang="ko-KR" altLang="en-US" noProof="0"/>
              <a:t>둘째 수준</a:t>
            </a:r>
          </a:p>
          <a:p>
            <a:pPr lvl="2" rtl="0" eaLnBrk="1" latinLnBrk="0" hangingPunct="1"/>
            <a:r>
              <a:rPr lang="ko-KR" altLang="en-US" noProof="0"/>
              <a:t>셋째 수준</a:t>
            </a:r>
          </a:p>
          <a:p>
            <a:pPr lvl="3" rtl="0" eaLnBrk="1" latinLnBrk="0" hangingPunct="1"/>
            <a:r>
              <a:rPr lang="ko-KR" altLang="en-US" noProof="0"/>
              <a:t>넷째 수준</a:t>
            </a:r>
          </a:p>
          <a:p>
            <a:pPr lvl="4" rtl="0" eaLnBrk="1" latinLnBrk="0" hangingPunct="1"/>
            <a:r>
              <a:rPr lang="ko-KR" altLang="en-US" noProof="0"/>
              <a:t>다섯째 수준</a:t>
            </a:r>
            <a:endParaRPr kumimoji="0"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 hasCustomPrompt="1"/>
          </p:nvPr>
        </p:nvSpPr>
        <p:spPr>
          <a:xfrm>
            <a:off x="66040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rtlCol="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>
                    <a:lumMod val="7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half" idx="4" hasCustomPrompt="1"/>
          </p:nvPr>
        </p:nvSpPr>
        <p:spPr>
          <a:xfrm>
            <a:off x="6604000" y="2247900"/>
            <a:ext cx="4978400" cy="3886200"/>
          </a:xfrm>
        </p:spPr>
        <p:txBody>
          <a:bodyPr vert="horz"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</a:lstStyle>
          <a:p>
            <a:pPr lvl="0" rtl="0" eaLnBrk="1" latinLnBrk="0" hangingPunct="1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 eaLnBrk="1" latinLnBrk="0" hangingPunct="1"/>
            <a:r>
              <a:rPr lang="ko-KR" altLang="en-US" noProof="0" dirty="0"/>
              <a:t>둘째 수준</a:t>
            </a:r>
          </a:p>
          <a:p>
            <a:pPr lvl="2" rtl="0" eaLnBrk="1" latinLnBrk="0" hangingPunct="1"/>
            <a:r>
              <a:rPr lang="ko-KR" altLang="en-US" noProof="0" dirty="0"/>
              <a:t>셋째 수준</a:t>
            </a:r>
          </a:p>
          <a:p>
            <a:pPr lvl="3" rtl="0" eaLnBrk="1" latinLnBrk="0" hangingPunct="1"/>
            <a:r>
              <a:rPr lang="ko-KR" altLang="en-US" noProof="0" dirty="0"/>
              <a:t>넷째 수준</a:t>
            </a:r>
          </a:p>
          <a:p>
            <a:pPr lvl="4" rtl="0" eaLnBrk="1" latinLnBrk="0" hangingPunct="1"/>
            <a:r>
              <a:rPr lang="ko-KR" altLang="en-US" noProof="0" dirty="0"/>
              <a:t>다섯째 수준</a:t>
            </a:r>
            <a:endParaRPr kumimoji="0"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C57B8EB9-06D4-43A7-9C7D-4258DB769D66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91127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0A935088-CD93-4D85-8ACA-E68C55144BD7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6130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83BB35CA-4C4A-4FF4-9A51-C935D232A7E4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71155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 useBgFill="1">
        <p:nvSpPr>
          <p:cNvPr id="9" name="모서리가 둥근 직사각형 8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rtlCol="0" anchor="b" anchorCtr="0"/>
          <a:lstStyle>
            <a:lvl1pPr algn="l">
              <a:buNone/>
              <a:defRPr sz="4000" b="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11" name="내용 개체 틀 10"/>
          <p:cNvSpPr>
            <a:spLocks noGrp="1"/>
          </p:cNvSpPr>
          <p:nvPr>
            <p:ph sz="quarter" idx="1" hasCustomPrompt="1"/>
          </p:nvPr>
        </p:nvSpPr>
        <p:spPr>
          <a:xfrm>
            <a:off x="3962400" y="1600200"/>
            <a:ext cx="7620000" cy="4495800"/>
          </a:xfrm>
        </p:spPr>
        <p:txBody>
          <a:bodyPr vert="horz"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 eaLnBrk="1" latinLnBrk="0" hangingPunct="1"/>
            <a:r>
              <a:rPr lang="ko-KR" altLang="en-US" noProof="0"/>
              <a:t>둘째 수준</a:t>
            </a:r>
          </a:p>
          <a:p>
            <a:pPr lvl="2" rtl="0" eaLnBrk="1" latinLnBrk="0" hangingPunct="1"/>
            <a:r>
              <a:rPr lang="ko-KR" altLang="en-US" noProof="0"/>
              <a:t>셋째 수준</a:t>
            </a:r>
          </a:p>
          <a:p>
            <a:pPr lvl="3" rtl="0" eaLnBrk="1" latinLnBrk="0" hangingPunct="1"/>
            <a:r>
              <a:rPr lang="ko-KR" altLang="en-US" noProof="0"/>
              <a:t>넷째 수준</a:t>
            </a:r>
          </a:p>
          <a:p>
            <a:pPr lvl="4" rtl="0" eaLnBrk="1" latinLnBrk="0" hangingPunct="1"/>
            <a:r>
              <a:rPr lang="ko-KR" altLang="en-US" noProof="0"/>
              <a:t>다섯째 수준</a:t>
            </a:r>
            <a:endParaRPr kumimoji="0"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 hasCustomPrompt="1"/>
          </p:nvPr>
        </p:nvSpPr>
        <p:spPr>
          <a:xfrm>
            <a:off x="1219200" y="1600200"/>
            <a:ext cx="2540000" cy="4495800"/>
          </a:xfrm>
        </p:spPr>
        <p:txBody>
          <a:bodyPr rtlCol="0"/>
          <a:lstStyle>
            <a:lvl1pPr marL="0" indent="0">
              <a:buNone/>
              <a:defRPr sz="180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03E38DAF-160B-42F2-A1B7-1818D77D1030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566269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91076" y="4683555"/>
            <a:ext cx="12009120" cy="9144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1345" y="4650475"/>
            <a:ext cx="12008852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1348" y="4773225"/>
            <a:ext cx="12008849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</p:spPr>
        <p:txBody>
          <a:bodyPr rtlCol="0" anchor="ctr">
            <a:noAutofit/>
          </a:bodyPr>
          <a:lstStyle>
            <a:lvl1pPr algn="l">
              <a:buNone/>
              <a:defRPr sz="2800" b="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 hasCustomPrompt="1"/>
          </p:nvPr>
        </p:nvSpPr>
        <p:spPr>
          <a:xfrm>
            <a:off x="91078" y="66676"/>
            <a:ext cx="12002497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 rtlCol="0"/>
          <a:lstStyle>
            <a:lvl1pPr marL="0" indent="0">
              <a:buNone/>
              <a:defRPr sz="320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kumimoji="0"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1219200" y="5445825"/>
            <a:ext cx="9753600" cy="685800"/>
          </a:xfrm>
        </p:spPr>
        <p:txBody>
          <a:bodyPr rtlCol="0"/>
          <a:lstStyle>
            <a:lvl1pPr marL="0" indent="0">
              <a:buFontTx/>
              <a:buNone/>
              <a:defRPr sz="1600"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219200" y="6172200"/>
            <a:ext cx="5181600" cy="457200"/>
          </a:xfrm>
        </p:spPr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6A34DDA-0C9C-4AAA-B2F9-5C755F14069C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72657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 useBgFill="1">
        <p:nvSpPr>
          <p:cNvPr id="8" name="모서리가 둥근 직사각형 7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ko-KR" altLang="en-US" sz="1800" noProof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bIns="91440" rtlCol="0" anchor="b" anchorCtr="0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  <a:endParaRPr kumimoji="0" lang="ko-KR" altLang="en-US" noProof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 rtl="0" eaLnBrk="1" latinLnBrk="0" hangingPunct="1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 eaLnBrk="1" latinLnBrk="0" hangingPunct="1"/>
            <a:r>
              <a:rPr lang="ko-KR" altLang="en-US" noProof="0"/>
              <a:t>둘째 수준</a:t>
            </a:r>
          </a:p>
          <a:p>
            <a:pPr lvl="2" rtl="0" eaLnBrk="1" latinLnBrk="0" hangingPunct="1"/>
            <a:r>
              <a:rPr lang="ko-KR" altLang="en-US" noProof="0"/>
              <a:t>셋째 수준</a:t>
            </a:r>
          </a:p>
          <a:p>
            <a:pPr lvl="3" rtl="0" eaLnBrk="1" latinLnBrk="0" hangingPunct="1"/>
            <a:r>
              <a:rPr lang="ko-KR" altLang="en-US" noProof="0"/>
              <a:t>넷째 수준</a:t>
            </a:r>
          </a:p>
          <a:p>
            <a:pPr lvl="4" rtl="0" eaLnBrk="1" latinLnBrk="0" hangingPunct="1"/>
            <a:r>
              <a:rPr lang="ko-KR" altLang="en-US" noProof="0"/>
              <a:t>다섯째 수준</a:t>
            </a:r>
            <a:endParaRPr kumimoji="0" lang="ko-KR" altLang="en-US" noProof="0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rtlCol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+mj-cs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rtlCol="0"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rtlCol="0"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</a:lstStyle>
          <a:p>
            <a:fld id="{4A77F16A-3D93-43F5-B0A4-76DC8FC075F8}" type="datetime1">
              <a:rPr lang="ko-KR" altLang="en-US" noProof="0" smtClean="0"/>
              <a:t>2020-04-16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93097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1" hangingPunct="1">
        <a:spcBef>
          <a:spcPct val="0"/>
        </a:spcBef>
        <a:buNone/>
        <a:defRPr kumimoji="0" sz="4000" kern="1200">
          <a:solidFill>
            <a:schemeClr val="tx2"/>
          </a:solidFill>
          <a:latin typeface="Malgun Gothic" panose="020B0503020000020004" pitchFamily="34" charset="-127"/>
          <a:ea typeface="Malgun Gothic" panose="020B0503020000020004" pitchFamily="34" charset="-127"/>
          <a:cs typeface="+mj-cs"/>
        </a:defRPr>
      </a:lvl1pPr>
    </p:titleStyle>
    <p:bodyStyle>
      <a:lvl1pPr marL="274320" indent="-274320" algn="l" rtl="0" eaLnBrk="1" latinLnBrk="1" hangingPunct="1">
        <a:spcBef>
          <a:spcPts val="580"/>
        </a:spcBef>
        <a:buClr>
          <a:schemeClr val="accent1">
            <a:lumMod val="75000"/>
          </a:schemeClr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1pPr>
      <a:lvl2pPr marL="548640" indent="-228600" algn="l" rtl="0" eaLnBrk="1" latinLnBrk="1" hangingPunct="1">
        <a:spcBef>
          <a:spcPts val="370"/>
        </a:spcBef>
        <a:buClr>
          <a:schemeClr val="accent2">
            <a:lumMod val="75000"/>
          </a:schemeClr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2pPr>
      <a:lvl3pPr marL="822960" indent="-228600" algn="l" rtl="0" eaLnBrk="1" latinLnBrk="1" hangingPunct="1">
        <a:spcBef>
          <a:spcPts val="370"/>
        </a:spcBef>
        <a:buClr>
          <a:schemeClr val="accent1">
            <a:lumMod val="60000"/>
            <a:lumOff val="4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3pPr>
      <a:lvl4pPr marL="1097280" indent="-228600" algn="l" rtl="0" eaLnBrk="1" latinLnBrk="1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4pPr>
      <a:lvl5pPr marL="1371600" indent="-228600" algn="l" rtl="0" eaLnBrk="1" latinLnBrk="1" hangingPunct="1">
        <a:spcBef>
          <a:spcPts val="370"/>
        </a:spcBef>
        <a:buClr>
          <a:schemeClr val="accent3">
            <a:lumMod val="75000"/>
          </a:schemeClr>
        </a:buClr>
        <a:buFontTx/>
        <a:buChar char="o"/>
        <a:defRPr kumimoji="0" sz="20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5pPr>
      <a:lvl6pPr marL="1645920" indent="-228600" algn="l" rtl="0" eaLnBrk="1" latinLnBrk="1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1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1" hangingPunct="1">
        <a:spcBef>
          <a:spcPts val="370"/>
        </a:spcBef>
        <a:buClr>
          <a:schemeClr val="accent1">
            <a:lumMod val="75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526030" indent="-285750" algn="l" rtl="0" eaLnBrk="1" latinLnBrk="1" hangingPunct="1">
        <a:spcBef>
          <a:spcPts val="370"/>
        </a:spcBef>
        <a:buClr>
          <a:schemeClr val="accent3">
            <a:lumMod val="50000"/>
          </a:schemeClr>
        </a:buClr>
        <a:buFont typeface="Arial" panose="020B0604020202020204" pitchFamily="34" charset="0"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emodesty306@naver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ko-KR" dirty="0" err="1"/>
              <a:t>BlockChain</a:t>
            </a:r>
            <a:r>
              <a:rPr lang="en-US" altLang="ko-KR" dirty="0"/>
              <a:t> Tech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>
          <a:xfrm>
            <a:off x="5684837" y="5843587"/>
            <a:ext cx="8534400" cy="160020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15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백준호</a:t>
            </a:r>
            <a:endParaRPr lang="en-US" altLang="ko-KR" sz="15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rtl="0"/>
            <a:r>
              <a:rPr lang="en-US" altLang="ko-KR" sz="1500" dirty="0">
                <a:hlinkClick r:id="rId3"/>
              </a:rPr>
              <a:t>bemodesty306@naver.com</a:t>
            </a:r>
            <a:r>
              <a:rPr lang="en-US" altLang="ko-KR" sz="1500" dirty="0"/>
              <a:t> 010-5736-6500</a:t>
            </a:r>
            <a:endParaRPr lang="ko-KR" altLang="en-US" sz="15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607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 err="1"/>
              <a:t>BlockChain</a:t>
            </a:r>
            <a:r>
              <a:rPr lang="en-US" altLang="ko-KR" dirty="0"/>
              <a:t>?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sz="quarter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DBC03D-1918-4008-9D0F-E0D0B61F2B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6" t="31667" r="80664" b="51667"/>
          <a:stretch/>
        </p:blipFill>
        <p:spPr>
          <a:xfrm>
            <a:off x="1901308" y="1381125"/>
            <a:ext cx="4499492" cy="23526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DC929FA-DE20-4EB1-8476-F8E9AA00C0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94" t="31667" r="71406" b="50000"/>
          <a:stretch/>
        </p:blipFill>
        <p:spPr>
          <a:xfrm>
            <a:off x="3179617" y="3740150"/>
            <a:ext cx="3221183" cy="22145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0F0227F-D060-4326-94EE-CA690E843E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57" t="31667" r="83242" b="50000"/>
          <a:stretch/>
        </p:blipFill>
        <p:spPr>
          <a:xfrm>
            <a:off x="5718692" y="2010568"/>
            <a:ext cx="4126348" cy="283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5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기존의 금융 거래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sz="quarter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순서도: 연결자 3">
            <a:extLst>
              <a:ext uri="{FF2B5EF4-FFF2-40B4-BE49-F238E27FC236}">
                <a16:creationId xmlns:a16="http://schemas.microsoft.com/office/drawing/2014/main" id="{201A4122-5899-48C8-ABC7-0512179C1164}"/>
              </a:ext>
            </a:extLst>
          </p:cNvPr>
          <p:cNvSpPr/>
          <p:nvPr/>
        </p:nvSpPr>
        <p:spPr>
          <a:xfrm>
            <a:off x="1557337" y="2743201"/>
            <a:ext cx="1771650" cy="1728787"/>
          </a:xfrm>
          <a:prstGeom prst="flowChartConnector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A</a:t>
            </a:r>
            <a:endParaRPr lang="ko-KR" altLang="en-US" dirty="0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7D28E6AB-F4BB-4BE3-9051-CA8326DF453E}"/>
              </a:ext>
            </a:extLst>
          </p:cNvPr>
          <p:cNvSpPr/>
          <p:nvPr/>
        </p:nvSpPr>
        <p:spPr>
          <a:xfrm>
            <a:off x="3686168" y="3343279"/>
            <a:ext cx="1300162" cy="500062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순서도: 연결자 5">
            <a:extLst>
              <a:ext uri="{FF2B5EF4-FFF2-40B4-BE49-F238E27FC236}">
                <a16:creationId xmlns:a16="http://schemas.microsoft.com/office/drawing/2014/main" id="{4BCF78EF-2CF1-4854-BD86-E62A0AB53E8E}"/>
              </a:ext>
            </a:extLst>
          </p:cNvPr>
          <p:cNvSpPr/>
          <p:nvPr/>
        </p:nvSpPr>
        <p:spPr>
          <a:xfrm>
            <a:off x="9329737" y="2743201"/>
            <a:ext cx="1771650" cy="1728787"/>
          </a:xfrm>
          <a:prstGeom prst="flowChartConnector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B</a:t>
            </a:r>
            <a:endParaRPr lang="ko-KR" altLang="en-US" sz="2400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352C8E3-EAAC-4202-8BF3-F0AC639078A3}"/>
              </a:ext>
            </a:extLst>
          </p:cNvPr>
          <p:cNvSpPr/>
          <p:nvPr/>
        </p:nvSpPr>
        <p:spPr>
          <a:xfrm>
            <a:off x="5229225" y="2713039"/>
            <a:ext cx="2343154" cy="175894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금융기관</a:t>
            </a: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89EC9D73-C3C3-45ED-9D77-3BCAFC92A970}"/>
              </a:ext>
            </a:extLst>
          </p:cNvPr>
          <p:cNvSpPr/>
          <p:nvPr/>
        </p:nvSpPr>
        <p:spPr>
          <a:xfrm>
            <a:off x="7800977" y="3343279"/>
            <a:ext cx="1300162" cy="500062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FB39E4-38CB-48B6-BE71-AAF53D0FF1B1}"/>
              </a:ext>
            </a:extLst>
          </p:cNvPr>
          <p:cNvSpPr txBox="1"/>
          <p:nvPr/>
        </p:nvSpPr>
        <p:spPr>
          <a:xfrm>
            <a:off x="5464968" y="4642943"/>
            <a:ext cx="1871663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1">
            <a:spAutoFit/>
          </a:bodyPr>
          <a:lstStyle/>
          <a:p>
            <a:r>
              <a:rPr lang="en-US" altLang="ko-KR" dirty="0"/>
              <a:t>-A </a:t>
            </a:r>
            <a:r>
              <a:rPr lang="ko-KR" altLang="en-US" dirty="0"/>
              <a:t>잔고확인</a:t>
            </a:r>
            <a:endParaRPr lang="en-US" altLang="ko-KR" dirty="0"/>
          </a:p>
          <a:p>
            <a:r>
              <a:rPr lang="en-US" altLang="ko-KR" dirty="0"/>
              <a:t>-B </a:t>
            </a:r>
            <a:r>
              <a:rPr lang="ko-KR" altLang="en-US" dirty="0"/>
              <a:t>잔고 확인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송금</a:t>
            </a:r>
          </a:p>
        </p:txBody>
      </p:sp>
    </p:spTree>
    <p:extLst>
      <p:ext uri="{BB962C8B-B14F-4D97-AF65-F5344CB8AC3E}">
        <p14:creationId xmlns:p14="http://schemas.microsoft.com/office/powerpoint/2010/main" val="2088959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Can we trust?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sz="quarter" idx="1"/>
          </p:nvPr>
        </p:nvSpPr>
        <p:spPr/>
        <p:txBody>
          <a:bodyPr rtlCol="0"/>
          <a:lstStyle/>
          <a:p>
            <a:pPr marL="0" indent="0" rtl="0">
              <a:buNone/>
            </a:pP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09162B-3525-4CE3-B3F6-2C3AB10FE3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78" t="44167" r="38125" b="23958"/>
          <a:stretch/>
        </p:blipFill>
        <p:spPr>
          <a:xfrm>
            <a:off x="1219200" y="1417638"/>
            <a:ext cx="5747123" cy="28003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3CF18F4-E256-4253-BE98-2D4D679858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66" t="16041" r="36368" b="57709"/>
          <a:stretch/>
        </p:blipFill>
        <p:spPr>
          <a:xfrm>
            <a:off x="5857875" y="3929063"/>
            <a:ext cx="6372225" cy="18002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2BB4C3D-AE4B-4EAD-AD93-7819AF274D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000" t="42708" r="47265" b="46945"/>
          <a:stretch/>
        </p:blipFill>
        <p:spPr>
          <a:xfrm>
            <a:off x="319088" y="4829175"/>
            <a:ext cx="5210175" cy="70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대안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sz="quarter" idx="1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모든 사람이 거래 장부를 공유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블록체인</a:t>
            </a:r>
            <a:r>
              <a:rPr lang="en-US" altLang="ko-KR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!</a:t>
            </a:r>
          </a:p>
          <a:p>
            <a:pPr rtl="0"/>
            <a:endParaRPr lang="en-US" altLang="ko-KR" dirty="0"/>
          </a:p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탈중앙화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en-US" altLang="ko-KR" dirty="0"/>
              <a:t>decentralization)</a:t>
            </a:r>
          </a:p>
          <a:p>
            <a:pPr rtl="0"/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합의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(consensus)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6C60895-D072-483A-98AD-EBC91C75BE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" t="23158" r="56448" b="24210"/>
          <a:stretch/>
        </p:blipFill>
        <p:spPr>
          <a:xfrm>
            <a:off x="6400800" y="1479885"/>
            <a:ext cx="5494172" cy="421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2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블록체인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sz="quarter" idx="1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공공 거래장부</a:t>
            </a:r>
            <a:endParaRPr lang="en-US" altLang="ko-KR" dirty="0"/>
          </a:p>
          <a:p>
            <a:pPr marL="0" indent="0" rtl="0">
              <a:buNone/>
            </a:pPr>
            <a:r>
              <a:rPr lang="en-US" altLang="ko-KR" dirty="0"/>
              <a:t>	</a:t>
            </a:r>
            <a:r>
              <a:rPr lang="ko-KR" altLang="en-US" dirty="0"/>
              <a:t>개인의 거래 데이터가 기록되는 장부</a:t>
            </a:r>
            <a:r>
              <a:rPr lang="en-US" altLang="ko-KR" dirty="0"/>
              <a:t>(</a:t>
            </a:r>
            <a:r>
              <a:rPr lang="ko-KR" altLang="en-US" dirty="0">
                <a:solidFill>
                  <a:srgbClr val="FF0000"/>
                </a:solidFill>
              </a:rPr>
              <a:t>블록</a:t>
            </a:r>
            <a:r>
              <a:rPr lang="en-US" altLang="ko-KR" dirty="0"/>
              <a:t>)</a:t>
            </a:r>
          </a:p>
          <a:p>
            <a:pPr marL="0" indent="0" rtl="0">
              <a:buNone/>
            </a:pPr>
            <a:r>
              <a:rPr lang="en-US" altLang="ko-KR" dirty="0"/>
              <a:t>	</a:t>
            </a:r>
            <a:r>
              <a:rPr lang="ko-KR" altLang="en-US" dirty="0"/>
              <a:t>모든 사람들이 시간순으로 연결된 데이터를 공유</a:t>
            </a:r>
            <a:r>
              <a:rPr lang="en-US" altLang="ko-KR" dirty="0"/>
              <a:t>(</a:t>
            </a:r>
            <a:r>
              <a:rPr lang="ko-KR" altLang="en-US" dirty="0">
                <a:solidFill>
                  <a:srgbClr val="FF0000"/>
                </a:solidFill>
              </a:rPr>
              <a:t>체인</a:t>
            </a:r>
            <a:r>
              <a:rPr lang="en-US" altLang="ko-KR" dirty="0"/>
              <a:t>)</a:t>
            </a:r>
          </a:p>
          <a:p>
            <a:pPr marL="0" indent="0" rtl="0">
              <a:buNone/>
            </a:pPr>
            <a:endParaRPr lang="en-US" altLang="ko-KR" dirty="0"/>
          </a:p>
          <a:p>
            <a:pPr marL="0" indent="0" rtl="0">
              <a:buNone/>
            </a:pPr>
            <a:endParaRPr lang="en-US" altLang="ko-KR" dirty="0"/>
          </a:p>
          <a:p>
            <a:pPr rtl="0"/>
            <a:r>
              <a:rPr lang="ko-KR" altLang="en-US" dirty="0"/>
              <a:t>해킹</a:t>
            </a:r>
            <a:r>
              <a:rPr lang="en-US" altLang="ko-KR" dirty="0"/>
              <a:t>?</a:t>
            </a:r>
          </a:p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관리자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?</a:t>
            </a:r>
          </a:p>
          <a:p>
            <a:pPr rtl="0"/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810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적용 분야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sz="quarter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디지털 게임의 중고 판매</a:t>
            </a:r>
            <a:r>
              <a:rPr lang="en-US" altLang="ko-KR" dirty="0"/>
              <a:t>, </a:t>
            </a:r>
            <a:r>
              <a:rPr lang="ko-KR" altLang="en-US" dirty="0"/>
              <a:t>부정 방지</a:t>
            </a:r>
            <a:endParaRPr lang="en-US" altLang="ko-KR" dirty="0"/>
          </a:p>
          <a:p>
            <a:pPr rtl="0"/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rtl="0"/>
            <a:endParaRPr lang="en-US" altLang="ko-KR" dirty="0"/>
          </a:p>
          <a:p>
            <a:pPr rtl="0"/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rtl="0"/>
            <a:endParaRPr lang="en-US" altLang="ko-KR" dirty="0"/>
          </a:p>
          <a:p>
            <a:pPr rtl="0"/>
            <a:r>
              <a:rPr lang="ko-KR" altLang="en-US" dirty="0"/>
              <a:t>법률적 계약 관리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DF088F-D00F-43BB-9DA1-1AF5C2F235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22" r="86985" b="83137"/>
          <a:stretch/>
        </p:blipFill>
        <p:spPr>
          <a:xfrm>
            <a:off x="4395537" y="2225842"/>
            <a:ext cx="5698903" cy="1143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7EDE637-7417-45CD-8F20-E42571FB86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4" t="12222" r="89079" b="79329"/>
          <a:stretch/>
        </p:blipFill>
        <p:spPr>
          <a:xfrm>
            <a:off x="4674542" y="4431632"/>
            <a:ext cx="2842916" cy="138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12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err="1"/>
              <a:t>다른분야</a:t>
            </a:r>
            <a:r>
              <a:rPr lang="en-US" altLang="ko-KR" dirty="0"/>
              <a:t>?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sz="quarter" idx="1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조작할 수 없는 데이터를 기록한다</a:t>
            </a:r>
            <a:r>
              <a:rPr lang="en-US" altLang="ko-KR" dirty="0"/>
              <a:t>.</a:t>
            </a:r>
          </a:p>
          <a:p>
            <a:pPr rtl="0"/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탈중앙화로 인한 비용 감소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rtl="0"/>
            <a:endParaRPr lang="en-US" altLang="ko-KR" dirty="0"/>
          </a:p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오픈소스 방식으로 인한 디버그 및 유지보수 비용 감소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rtl="0"/>
            <a:endParaRPr lang="en-US" altLang="ko-KR" dirty="0"/>
          </a:p>
          <a:p>
            <a:pPr rtl="0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정보 공유 및 익명성</a:t>
            </a:r>
          </a:p>
        </p:txBody>
      </p:sp>
    </p:spTree>
    <p:extLst>
      <p:ext uri="{BB962C8B-B14F-4D97-AF65-F5344CB8AC3E}">
        <p14:creationId xmlns:p14="http://schemas.microsoft.com/office/powerpoint/2010/main" val="16976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비즈니스 계획 프레젠테이션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6627874_TF03460662" id="{B3ADA8D1-8750-4FCE-9C8A-D6A317A343ED}" vid="{94A80ABE-649B-41B5-9938-CF4BAE7DEA2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비즈니스 계획 프레젠테이션</Template>
  <TotalTime>30</TotalTime>
  <Words>116</Words>
  <Application>Microsoft Office PowerPoint</Application>
  <PresentationFormat>와이드스크린</PresentationFormat>
  <Paragraphs>50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Malgun Gothic</vt:lpstr>
      <vt:lpstr>Arial</vt:lpstr>
      <vt:lpstr>Calibri</vt:lpstr>
      <vt:lpstr>Wingdings 2</vt:lpstr>
      <vt:lpstr>비즈니스 계획 프레젠테이션</vt:lpstr>
      <vt:lpstr>BlockChain Tech</vt:lpstr>
      <vt:lpstr>BlockChain?</vt:lpstr>
      <vt:lpstr>기존의 금융 거래</vt:lpstr>
      <vt:lpstr>Can we trust?</vt:lpstr>
      <vt:lpstr>대안</vt:lpstr>
      <vt:lpstr>블록체인</vt:lpstr>
      <vt:lpstr>적용 분야</vt:lpstr>
      <vt:lpstr>다른분야?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Tech</dc:title>
  <dc:creator>백 준호</dc:creator>
  <cp:lastModifiedBy>백 준호</cp:lastModifiedBy>
  <cp:revision>5</cp:revision>
  <dcterms:created xsi:type="dcterms:W3CDTF">2020-04-16T08:08:29Z</dcterms:created>
  <dcterms:modified xsi:type="dcterms:W3CDTF">2020-04-16T08:39:20Z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74069300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